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79936-E6B2-41C3-9885-581C9184154E}" type="datetimeFigureOut">
              <a:rPr lang="tr-TR" smtClean="0"/>
              <a:t>28.03.2023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98D2-A43C-4EF8-995D-689FCEF3C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56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640427-D100-54FF-F636-AC2B883AF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B87A7FE-2493-4401-D342-00D1BD03F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ED115F-FB1A-0895-F037-166CE8D4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356F-06C4-48FE-8A15-5929AC36DC2F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E2B31E-9DA3-1D80-38AF-6E1A5E65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30DBA0-7B36-706D-B097-F9BAF2E9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5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F31C4-9EB0-80B6-F9FC-DA89EB37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237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6CCE3E8-91CF-51A4-A0FC-C273285F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15737"/>
            <a:ext cx="10515600" cy="3600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672B39-8A89-3BD2-1515-2B791B8A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F40E-05EE-4BF6-B1AC-1BC64E61EFC8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58A686-A00E-03AF-9E8C-E66D0F06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C4009-8579-BF08-7D6B-9E45F82F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9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A68BC3B-0757-317A-DB5F-9253C312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37484"/>
            <a:ext cx="2628900" cy="5040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2C0BFA-AAC3-AD8A-B285-73AE2808F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37484"/>
            <a:ext cx="7734300" cy="5040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5B017E-C958-5553-7D5C-E8CEA2F7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C28A-761A-449C-8ED9-2AF23AE25C9C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14D20-BE9F-AD87-16C3-DC36C584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264C4F-7A85-320B-1537-57030411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82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E9AC2A-CD0E-1D4C-9127-8B485190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728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0051ED-9CC3-1C36-CF20-0EB7CE66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0228"/>
            <a:ext cx="10515600" cy="36000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EAF6B6-F415-8AC1-8C1B-A83E489D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9AEC-7631-456B-A4EF-C913DF160414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DC3183-4F3C-E884-7614-8070970D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74C37C-00D0-AD6D-9E46-25E3812F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5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02278-334A-70A1-0982-B921676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D7C996-ECDA-4227-474B-D8FBB47C1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9FB2DE-5CC6-2308-9FFC-6B20F3CA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FB9-1A92-426D-8AA1-F171A03018C7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4EB48A-F38F-CCC2-35A7-06675609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8EC2D9-F94B-5392-78D6-2BAB5D35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B7722-DC62-5B12-5A0B-39DB70F2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099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5F4C33-3012-C054-AAA1-6961EE8AC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3599"/>
            <a:ext cx="5181600" cy="36000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9CCBEE-AB56-7913-741A-42DF3BBDB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3599"/>
            <a:ext cx="5181600" cy="36000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00BAB4-CFD3-2715-5D57-EF435C76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F408E-A3CD-48EF-9083-99D836BD1302}" type="datetime1">
              <a:rPr lang="tr-TR" smtClean="0"/>
              <a:t>28.03.2023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0165EE9-B468-19C9-B137-01523369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FD432B-DB5C-5185-F65B-9E74C6F6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0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AB6361-D234-44E1-1E3E-B82B85F8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1977"/>
            <a:ext cx="10515600" cy="828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B65244-BDC7-05C9-FC61-F0F62519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73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C007F0-3718-7B3E-E761-4FB90D6B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1306"/>
            <a:ext cx="5157787" cy="34200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B775A53-428A-408A-66A6-73CE6577D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73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EB4AA1A-116F-400F-A700-315A1D7A0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1306"/>
            <a:ext cx="5183188" cy="34200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3B9888-122E-A8FF-33EA-433FE497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D35A-3749-442C-B4E1-6D73C66B35AE}" type="datetime1">
              <a:rPr lang="tr-TR" smtClean="0"/>
              <a:t>28.03.2023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81C677-13C0-0D70-6804-9507DEF6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953EB1-7B85-389B-89FE-3AC138B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01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50C03-CAA6-F372-4765-D149637E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90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CAE1D4F-E056-0A7B-A331-D4C6F2BC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D572-7FB6-4FC7-98AB-C6C9A668994C}" type="datetime1">
              <a:rPr lang="tr-TR" smtClean="0"/>
              <a:t>28.03.2023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424598F-C694-3C5B-526D-47BBA18E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BBD07B-0EA1-034E-9726-D4F0147C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11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C62C54A-2BCF-71D8-4A0A-CEE102F4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81BA-E8D3-4D5F-B57B-01A99CC946A4}" type="datetime1">
              <a:rPr lang="tr-TR" smtClean="0"/>
              <a:t>28.03.2023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85B9D52-BE5B-CDFB-6B63-DBAC6622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989FBF-FEA6-D6BB-683B-A4937F2F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18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B763EF-3F6A-5ED6-A420-1FA311C0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30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697D60-ACC2-AF71-0A2B-D4565880B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53252"/>
            <a:ext cx="6172200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8B8BA3-26AA-E495-B99E-D0195AFF2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23227"/>
            <a:ext cx="3932237" cy="34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8FE2C8-A472-1291-99CF-183097AB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FDD5-9AF3-490A-9E20-335B0EBC4AD3}" type="datetime1">
              <a:rPr lang="tr-TR" smtClean="0"/>
              <a:t>28.03.2023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9ACE9-E379-A55E-EE3E-9E99E0A3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ECEE94-81C5-6FF3-A197-2A7AC1A6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89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A6788-485E-9CE9-1231-CCF7250A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527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9AB6978-7CF2-2907-106C-60AFF32E7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35496"/>
            <a:ext cx="6172200" cy="39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27AF80B-F9D5-111C-7F9F-658319E26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5471"/>
            <a:ext cx="3932237" cy="34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49F7FB-0341-9F6F-B1D8-2C119E6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B543-CB12-4ADE-92BF-78F65EBEFB03}" type="datetime1">
              <a:rPr lang="tr-TR" smtClean="0"/>
              <a:t>28.03.2023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59A3DB-72C5-B2A5-2DD4-6C737F10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D248A-29CE-EC45-76AC-70F4F971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15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D5CD5A-E04C-0D4B-A1AC-91D7A752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CC0B59-F51E-38D8-A811-0EDAE0BA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3941EA-9EB9-68C5-1D5D-31A480647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A942-232A-4FAC-8ED2-EB47B1A79864}" type="datetime1">
              <a:rPr lang="tr-TR" smtClean="0"/>
              <a:t>28.03.2023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294A51-BB5B-CB53-8A52-12FD7F9A4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4E84DB-D65B-B8C9-5FFB-19382871A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6052-059D-4226-B111-AF465457685E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225C003-4E84-F333-CF1B-FC534F4BD3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0"/>
            <a:ext cx="12186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3A8EF4B-452D-1C1C-C9A6-147FA4E8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0"/>
            <a:ext cx="12186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FFA6F-2A28-5084-2CA2-F04B3846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20B5E2-1001-1200-EA09-47C62DC8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F32B602-7EE9-8268-4B0E-955972E1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CE41A27-07B8-4467-07DB-EAC32A78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6052-059D-4226-B111-AF465457685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77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Geniş ekran</PresentationFormat>
  <Paragraphs>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Bahtyyar BABAJANOV</dc:creator>
  <cp:lastModifiedBy>Dell Notebook</cp:lastModifiedBy>
  <cp:revision>6</cp:revision>
  <dcterms:created xsi:type="dcterms:W3CDTF">2022-06-24T14:27:29Z</dcterms:created>
  <dcterms:modified xsi:type="dcterms:W3CDTF">2023-03-28T11:55:12Z</dcterms:modified>
</cp:coreProperties>
</file>